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0" r:id="rId2"/>
    <p:sldMasterId id="2147483672" r:id="rId3"/>
  </p:sldMasterIdLst>
  <p:sldIdLst>
    <p:sldId id="256" r:id="rId4"/>
    <p:sldId id="266" r:id="rId5"/>
    <p:sldId id="257" r:id="rId6"/>
    <p:sldId id="259" r:id="rId7"/>
    <p:sldId id="260" r:id="rId8"/>
    <p:sldId id="261" r:id="rId9"/>
    <p:sldId id="262" r:id="rId10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F2DA8"/>
    <a:srgbClr val="1D41D5"/>
    <a:srgbClr val="2747BE"/>
    <a:srgbClr val="140A5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714" y="102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presProps" Target="presProps.xml"/><Relationship Id="rId5" Type="http://schemas.openxmlformats.org/officeDocument/2006/relationships/slide" Target="slides/slide2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bg bwMode="auto"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706033" y="1600200"/>
            <a:ext cx="9446684" cy="1066800"/>
          </a:xfrm>
        </p:spPr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706033" y="2819400"/>
            <a:ext cx="7008284" cy="1143000"/>
          </a:xfr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fld id="{34D38BD0-9C45-4CC7-8C4F-2C6716F9D94E}" type="datetimeFigureOut">
              <a:rPr lang="zh-CN" altLang="en-US" smtClean="0"/>
              <a:t>2025/12/5</a:t>
            </a:fld>
            <a:endParaRPr lang="zh-CN" alt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39A59D8F-1EBF-4D66-AC41-2A1C5C6504FF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transition spd="med"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4D38BD0-9C45-4CC7-8C4F-2C6716F9D94E}" type="datetimeFigureOut">
              <a:rPr lang="zh-CN" altLang="en-US" smtClean="0"/>
              <a:t>2025/12/5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9A59D8F-1EBF-4D66-AC41-2A1C5C6504FF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transition spd="med"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92633" y="685800"/>
            <a:ext cx="2362200" cy="5440363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1706033" y="685800"/>
            <a:ext cx="6883400" cy="5440363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4D38BD0-9C45-4CC7-8C4F-2C6716F9D94E}" type="datetimeFigureOut">
              <a:rPr lang="zh-CN" altLang="en-US" smtClean="0"/>
              <a:t>2025/12/5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9A59D8F-1EBF-4D66-AC41-2A1C5C6504FF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transition spd="med">
    <p:fad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bg bwMode="auto"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706033" y="1600200"/>
            <a:ext cx="9446684" cy="1066800"/>
          </a:xfrm>
        </p:spPr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706033" y="2819400"/>
            <a:ext cx="7008284" cy="1143000"/>
          </a:xfr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fld id="{34D38BD0-9C45-4CC7-8C4F-2C6716F9D94E}" type="datetimeFigureOut">
              <a:rPr lang="zh-CN" altLang="en-US" smtClean="0"/>
              <a:t>2025/12/5</a:t>
            </a:fld>
            <a:endParaRPr lang="zh-CN" alt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39A59D8F-1EBF-4D66-AC41-2A1C5C6504FF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transition spd="med">
    <p:fad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4D38BD0-9C45-4CC7-8C4F-2C6716F9D94E}" type="datetimeFigureOut">
              <a:rPr lang="zh-CN" altLang="en-US" smtClean="0"/>
              <a:t>2025/12/5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9A59D8F-1EBF-4D66-AC41-2A1C5C6504FF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transition spd="med">
    <p:fade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963084" y="4406900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4D38BD0-9C45-4CC7-8C4F-2C6716F9D94E}" type="datetimeFigureOut">
              <a:rPr lang="zh-CN" altLang="en-US" smtClean="0"/>
              <a:t>2025/12/5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9A59D8F-1EBF-4D66-AC41-2A1C5C6504FF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transition spd="med">
    <p:fade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1706033" y="1600200"/>
            <a:ext cx="3403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5312833" y="1600200"/>
            <a:ext cx="3403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4D38BD0-9C45-4CC7-8C4F-2C6716F9D94E}" type="datetimeFigureOut">
              <a:rPr lang="zh-CN" altLang="en-US" smtClean="0"/>
              <a:t>2025/12/5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9A59D8F-1EBF-4D66-AC41-2A1C5C6504FF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transition spd="med">
    <p:fade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93367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93367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4D38BD0-9C45-4CC7-8C4F-2C6716F9D94E}" type="datetimeFigureOut">
              <a:rPr lang="zh-CN" altLang="en-US" smtClean="0"/>
              <a:t>2025/12/5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9A59D8F-1EBF-4D66-AC41-2A1C5C6504FF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transition spd="med">
    <p:fade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4D38BD0-9C45-4CC7-8C4F-2C6716F9D94E}" type="datetimeFigureOut">
              <a:rPr lang="zh-CN" altLang="en-US" smtClean="0"/>
              <a:t>2025/12/5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9A59D8F-1EBF-4D66-AC41-2A1C5C6504FF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transition spd="med">
    <p:fade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4D38BD0-9C45-4CC7-8C4F-2C6716F9D94E}" type="datetimeFigureOut">
              <a:rPr lang="zh-CN" altLang="en-US" smtClean="0"/>
              <a:t>2025/12/5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9A59D8F-1EBF-4D66-AC41-2A1C5C6504FF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transition spd="med">
    <p:fade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766733" y="273050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09600" y="1435100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4D38BD0-9C45-4CC7-8C4F-2C6716F9D94E}" type="datetimeFigureOut">
              <a:rPr lang="zh-CN" altLang="en-US" smtClean="0"/>
              <a:t>2025/12/5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9A59D8F-1EBF-4D66-AC41-2A1C5C6504FF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transition spd="med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4D38BD0-9C45-4CC7-8C4F-2C6716F9D94E}" type="datetimeFigureOut">
              <a:rPr lang="zh-CN" altLang="en-US" smtClean="0"/>
              <a:t>2025/12/5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9A59D8F-1EBF-4D66-AC41-2A1C5C6504FF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transition spd="med">
    <p:fade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/>
              <a:t>单击图标添加图片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4D38BD0-9C45-4CC7-8C4F-2C6716F9D94E}" type="datetimeFigureOut">
              <a:rPr lang="zh-CN" altLang="en-US" smtClean="0"/>
              <a:t>2025/12/5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9A59D8F-1EBF-4D66-AC41-2A1C5C6504FF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transition spd="med">
    <p:fade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4D38BD0-9C45-4CC7-8C4F-2C6716F9D94E}" type="datetimeFigureOut">
              <a:rPr lang="zh-CN" altLang="en-US" smtClean="0"/>
              <a:t>2025/12/5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9A59D8F-1EBF-4D66-AC41-2A1C5C6504FF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transition spd="med">
    <p:fade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92633" y="685800"/>
            <a:ext cx="2362200" cy="5440363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1706033" y="685800"/>
            <a:ext cx="6883400" cy="5440363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4D38BD0-9C45-4CC7-8C4F-2C6716F9D94E}" type="datetimeFigureOut">
              <a:rPr lang="zh-CN" altLang="en-US" smtClean="0"/>
              <a:t>2025/12/5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9A59D8F-1EBF-4D66-AC41-2A1C5C6504FF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transition spd="med">
    <p:fade/>
  </p:transition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914400" y="2130425"/>
            <a:ext cx="10363200" cy="1470025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38BD0-9C45-4CC7-8C4F-2C6716F9D94E}" type="datetimeFigureOut">
              <a:rPr lang="zh-CN" altLang="en-US" smtClean="0"/>
              <a:t>2025/12/5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A59D8F-1EBF-4D66-AC41-2A1C5C6504FF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transition spd="med">
    <p:fade/>
  </p:transition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38BD0-9C45-4CC7-8C4F-2C6716F9D94E}" type="datetimeFigureOut">
              <a:rPr lang="zh-CN" altLang="en-US" smtClean="0"/>
              <a:t>2025/12/5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A59D8F-1EBF-4D66-AC41-2A1C5C6504FF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transition spd="med">
    <p:fade/>
  </p:transition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963084" y="4406900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38BD0-9C45-4CC7-8C4F-2C6716F9D94E}" type="datetimeFigureOut">
              <a:rPr lang="zh-CN" altLang="en-US" smtClean="0"/>
              <a:t>2025/12/5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A59D8F-1EBF-4D66-AC41-2A1C5C6504FF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transition spd="med">
    <p:fade/>
  </p:transition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09600" y="1600200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97600" y="1600200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38BD0-9C45-4CC7-8C4F-2C6716F9D94E}" type="datetimeFigureOut">
              <a:rPr lang="zh-CN" altLang="en-US" smtClean="0"/>
              <a:t>2025/12/5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A59D8F-1EBF-4D66-AC41-2A1C5C6504FF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transition spd="med">
    <p:fade/>
  </p:transition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93367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93367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38BD0-9C45-4CC7-8C4F-2C6716F9D94E}" type="datetimeFigureOut">
              <a:rPr lang="zh-CN" altLang="en-US" smtClean="0"/>
              <a:t>2025/12/5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A59D8F-1EBF-4D66-AC41-2A1C5C6504FF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transition spd="med">
    <p:fade/>
  </p:transition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38BD0-9C45-4CC7-8C4F-2C6716F9D94E}" type="datetimeFigureOut">
              <a:rPr lang="zh-CN" altLang="en-US" smtClean="0"/>
              <a:t>2025/12/5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A59D8F-1EBF-4D66-AC41-2A1C5C6504FF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transition spd="med">
    <p:fade/>
  </p:transition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38BD0-9C45-4CC7-8C4F-2C6716F9D94E}" type="datetimeFigureOut">
              <a:rPr lang="zh-CN" altLang="en-US" smtClean="0"/>
              <a:t>2025/12/5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A59D8F-1EBF-4D66-AC41-2A1C5C6504FF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transition spd="med"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963084" y="4406900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4D38BD0-9C45-4CC7-8C4F-2C6716F9D94E}" type="datetimeFigureOut">
              <a:rPr lang="zh-CN" altLang="en-US" smtClean="0"/>
              <a:t>2025/12/5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9A59D8F-1EBF-4D66-AC41-2A1C5C6504FF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transition spd="med">
    <p:fade/>
  </p:transition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766733" y="273050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09600" y="1435100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38BD0-9C45-4CC7-8C4F-2C6716F9D94E}" type="datetimeFigureOut">
              <a:rPr lang="zh-CN" altLang="en-US" smtClean="0"/>
              <a:t>2025/12/5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A59D8F-1EBF-4D66-AC41-2A1C5C6504FF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transition spd="med">
    <p:fade/>
  </p:transition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38BD0-9C45-4CC7-8C4F-2C6716F9D94E}" type="datetimeFigureOut">
              <a:rPr lang="zh-CN" altLang="en-US" smtClean="0"/>
              <a:t>2025/12/5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A59D8F-1EBF-4D66-AC41-2A1C5C6504FF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transition spd="med">
    <p:fade/>
  </p:transition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38BD0-9C45-4CC7-8C4F-2C6716F9D94E}" type="datetimeFigureOut">
              <a:rPr lang="zh-CN" altLang="en-US" smtClean="0"/>
              <a:t>2025/12/5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A59D8F-1EBF-4D66-AC41-2A1C5C6504FF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transition spd="med">
    <p:fade/>
  </p:transition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839200" y="274638"/>
            <a:ext cx="2743200" cy="5851525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09600" y="274638"/>
            <a:ext cx="8026400" cy="5851525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38BD0-9C45-4CC7-8C4F-2C6716F9D94E}" type="datetimeFigureOut">
              <a:rPr lang="zh-CN" altLang="en-US" smtClean="0"/>
              <a:t>2025/12/5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A59D8F-1EBF-4D66-AC41-2A1C5C6504FF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transition spd="med"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1706033" y="1600200"/>
            <a:ext cx="3403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5312833" y="1600200"/>
            <a:ext cx="3403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4D38BD0-9C45-4CC7-8C4F-2C6716F9D94E}" type="datetimeFigureOut">
              <a:rPr lang="zh-CN" altLang="en-US" smtClean="0"/>
              <a:t>2025/12/5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9A59D8F-1EBF-4D66-AC41-2A1C5C6504FF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transition spd="med"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93367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93367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4D38BD0-9C45-4CC7-8C4F-2C6716F9D94E}" type="datetimeFigureOut">
              <a:rPr lang="zh-CN" altLang="en-US" smtClean="0"/>
              <a:t>2025/12/5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9A59D8F-1EBF-4D66-AC41-2A1C5C6504FF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transition spd="med"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4D38BD0-9C45-4CC7-8C4F-2C6716F9D94E}" type="datetimeFigureOut">
              <a:rPr lang="zh-CN" altLang="en-US" smtClean="0"/>
              <a:t>2025/12/5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9A59D8F-1EBF-4D66-AC41-2A1C5C6504FF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transition spd="med"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4D38BD0-9C45-4CC7-8C4F-2C6716F9D94E}" type="datetimeFigureOut">
              <a:rPr lang="zh-CN" altLang="en-US" smtClean="0"/>
              <a:t>2025/12/5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9A59D8F-1EBF-4D66-AC41-2A1C5C6504FF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transition spd="med"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766733" y="273050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09600" y="1435100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4D38BD0-9C45-4CC7-8C4F-2C6716F9D94E}" type="datetimeFigureOut">
              <a:rPr lang="zh-CN" altLang="en-US" smtClean="0"/>
              <a:t>2025/12/5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9A59D8F-1EBF-4D66-AC41-2A1C5C6504FF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transition spd="med"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/>
              <a:t>单击图标添加图片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4D38BD0-9C45-4CC7-8C4F-2C6716F9D94E}" type="datetimeFigureOut">
              <a:rPr lang="zh-CN" altLang="en-US" smtClean="0"/>
              <a:t>2025/12/5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9A59D8F-1EBF-4D66-AC41-2A1C5C6504FF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transition spd="med"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706033" y="685800"/>
            <a:ext cx="9448800" cy="73183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zh-CN" altLang="en-US"/>
              <a:t>单击此处编辑母版标题样式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706033" y="1600200"/>
            <a:ext cx="7010400" cy="4525963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1031" name="Rectangle 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429375"/>
            <a:ext cx="2844800" cy="3238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>
              <a:defRPr sz="1200">
                <a:latin typeface="Century Gothic" panose="020B0502020202020204" pitchFamily="34" charset="0"/>
              </a:defRPr>
            </a:lvl1pPr>
          </a:lstStyle>
          <a:p>
            <a:fld id="{34D38BD0-9C45-4CC7-8C4F-2C6716F9D94E}" type="datetimeFigureOut">
              <a:rPr lang="zh-CN" altLang="en-US" smtClean="0"/>
              <a:t>2025/12/5</a:t>
            </a:fld>
            <a:endParaRPr lang="zh-CN" altLang="en-US"/>
          </a:p>
        </p:txBody>
      </p:sp>
      <p:sp>
        <p:nvSpPr>
          <p:cNvPr id="1032" name="Rectangle 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429375"/>
            <a:ext cx="3860800" cy="3238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ctr">
              <a:defRPr sz="1200">
                <a:latin typeface="Century Gothic" panose="020B0502020202020204" pitchFamily="34" charset="0"/>
              </a:defRPr>
            </a:lvl1pPr>
          </a:lstStyle>
          <a:p>
            <a:endParaRPr lang="zh-CN" altLang="en-US"/>
          </a:p>
        </p:txBody>
      </p:sp>
      <p:sp>
        <p:nvSpPr>
          <p:cNvPr id="1033" name="Rectangle 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429375"/>
            <a:ext cx="2844800" cy="3238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r">
              <a:defRPr sz="1200">
                <a:latin typeface="Century Gothic" panose="020B0502020202020204" pitchFamily="34" charset="0"/>
              </a:defRPr>
            </a:lvl1pPr>
          </a:lstStyle>
          <a:p>
            <a:fld id="{39A59D8F-1EBF-4D66-AC41-2A1C5C6504FF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>
    <p:fade/>
  </p:transition>
  <p:txStyles>
    <p:titleStyle>
      <a:lvl1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宋体" panose="02010600030101010101" pitchFamily="2" charset="-122"/>
          <a:ea typeface="宋体" panose="02010600030101010101" pitchFamily="2" charset="-122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宋体" panose="02010600030101010101" pitchFamily="2" charset="-122"/>
          <a:ea typeface="宋体" panose="02010600030101010101" pitchFamily="2" charset="-122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宋体" panose="02010600030101010101" pitchFamily="2" charset="-122"/>
          <a:ea typeface="宋体" panose="02010600030101010101" pitchFamily="2" charset="-122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宋体" panose="02010600030101010101" pitchFamily="2" charset="-122"/>
          <a:ea typeface="宋体" panose="02010600030101010101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宋体" panose="02010600030101010101" pitchFamily="2" charset="-122"/>
          <a:ea typeface="宋体" panose="02010600030101010101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宋体" panose="02010600030101010101" pitchFamily="2" charset="-122"/>
          <a:ea typeface="宋体" panose="02010600030101010101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宋体" panose="02010600030101010101" pitchFamily="2" charset="-122"/>
          <a:ea typeface="宋体" panose="02010600030101010101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宋体" panose="02010600030101010101" pitchFamily="2" charset="-122"/>
          <a:ea typeface="宋体" panose="02010600030101010101" pitchFamily="2" charset="-122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  <a:ea typeface="+mn-ea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706033" y="685800"/>
            <a:ext cx="9448800" cy="73183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zh-CN" altLang="en-US"/>
              <a:t>单击此处编辑母版标题样式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706033" y="1600200"/>
            <a:ext cx="7010400" cy="4525963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1031" name="Rectangle 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429375"/>
            <a:ext cx="2844800" cy="3238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>
              <a:defRPr sz="1200">
                <a:latin typeface="Century Gothic" panose="020B0502020202020204" pitchFamily="34" charset="0"/>
              </a:defRPr>
            </a:lvl1pPr>
          </a:lstStyle>
          <a:p>
            <a:fld id="{34D38BD0-9C45-4CC7-8C4F-2C6716F9D94E}" type="datetimeFigureOut">
              <a:rPr lang="zh-CN" altLang="en-US" smtClean="0"/>
              <a:t>2025/12/5</a:t>
            </a:fld>
            <a:endParaRPr lang="zh-CN" altLang="en-US"/>
          </a:p>
        </p:txBody>
      </p:sp>
      <p:sp>
        <p:nvSpPr>
          <p:cNvPr id="1032" name="Rectangle 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429375"/>
            <a:ext cx="3860800" cy="3238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ctr">
              <a:defRPr sz="1200">
                <a:latin typeface="Century Gothic" panose="020B0502020202020204" pitchFamily="34" charset="0"/>
              </a:defRPr>
            </a:lvl1pPr>
          </a:lstStyle>
          <a:p>
            <a:endParaRPr lang="zh-CN" altLang="en-US"/>
          </a:p>
        </p:txBody>
      </p:sp>
      <p:sp>
        <p:nvSpPr>
          <p:cNvPr id="1033" name="Rectangle 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429375"/>
            <a:ext cx="2844800" cy="3238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r">
              <a:defRPr sz="1200">
                <a:latin typeface="Century Gothic" panose="020B0502020202020204" pitchFamily="34" charset="0"/>
              </a:defRPr>
            </a:lvl1pPr>
          </a:lstStyle>
          <a:p>
            <a:fld id="{39A59D8F-1EBF-4D66-AC41-2A1C5C6504FF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med">
    <p:fade/>
  </p:transition>
  <p:txStyles>
    <p:titleStyle>
      <a:lvl1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宋体" panose="02010600030101010101" pitchFamily="2" charset="-122"/>
          <a:ea typeface="宋体" panose="02010600030101010101" pitchFamily="2" charset="-122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宋体" panose="02010600030101010101" pitchFamily="2" charset="-122"/>
          <a:ea typeface="宋体" panose="02010600030101010101" pitchFamily="2" charset="-122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宋体" panose="02010600030101010101" pitchFamily="2" charset="-122"/>
          <a:ea typeface="宋体" panose="02010600030101010101" pitchFamily="2" charset="-122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宋体" panose="02010600030101010101" pitchFamily="2" charset="-122"/>
          <a:ea typeface="宋体" panose="02010600030101010101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宋体" panose="02010600030101010101" pitchFamily="2" charset="-122"/>
          <a:ea typeface="宋体" panose="02010600030101010101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宋体" panose="02010600030101010101" pitchFamily="2" charset="-122"/>
          <a:ea typeface="宋体" panose="02010600030101010101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宋体" panose="02010600030101010101" pitchFamily="2" charset="-122"/>
          <a:ea typeface="宋体" panose="02010600030101010101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宋体" panose="02010600030101010101" pitchFamily="2" charset="-122"/>
          <a:ea typeface="宋体" panose="02010600030101010101" pitchFamily="2" charset="-122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  <a:ea typeface="+mn-ea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09600" y="1600200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D38BD0-9C45-4CC7-8C4F-2C6716F9D94E}" type="datetimeFigureOut">
              <a:rPr lang="zh-CN" altLang="en-US" smtClean="0"/>
              <a:t>2025/12/5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A59D8F-1EBF-4D66-AC41-2A1C5C6504FF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ransition spd="med">
    <p:fade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839418" y="1844715"/>
            <a:ext cx="10849205" cy="2051048"/>
          </a:xfrm>
        </p:spPr>
        <p:txBody>
          <a:bodyPr>
            <a:normAutofit/>
          </a:bodyPr>
          <a:lstStyle/>
          <a:p>
            <a:pPr algn="ctr"/>
            <a:r>
              <a:rPr lang="zh-CN" altLang="en-US" b="1" dirty="0"/>
              <a:t>具体的学术问题或学术方向名称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727200" y="4101075"/>
            <a:ext cx="8534400" cy="1156725"/>
          </a:xfrm>
        </p:spPr>
        <p:txBody>
          <a:bodyPr>
            <a:normAutofit/>
          </a:bodyPr>
          <a:lstStyle/>
          <a:p>
            <a:pPr algn="ctr"/>
            <a:r>
              <a:rPr lang="zh-CN" altLang="en-US" sz="3735" b="1" dirty="0"/>
              <a:t>报告人</a:t>
            </a:r>
          </a:p>
        </p:txBody>
      </p:sp>
      <p:sp>
        <p:nvSpPr>
          <p:cNvPr id="4" name="副标题 2"/>
          <p:cNvSpPr txBox="1"/>
          <p:nvPr/>
        </p:nvSpPr>
        <p:spPr>
          <a:xfrm>
            <a:off x="1703639" y="5444933"/>
            <a:ext cx="8534400" cy="1156725"/>
          </a:xfrm>
          <a:prstGeom prst="rect">
            <a:avLst/>
          </a:prstGeom>
        </p:spPr>
        <p:txBody>
          <a:bodyPr rtlCol="0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5000"/>
              <a:buFont typeface="Wingdings 2" panose="05020102010507070707"/>
              <a:buNone/>
              <a:defRPr/>
            </a:pPr>
            <a:r>
              <a:rPr kumimoji="0" lang="en-US" altLang="zh-CN" sz="3465" b="1" i="0" u="none" strike="noStrike" kern="1200" cap="none" spc="0" normalizeH="0" baseline="0" noProof="0" dirty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Microsoft YaHei UI" panose="020B0503020204020204" pitchFamily="34" charset="-122"/>
                <a:ea typeface="Microsoft YaHei UI" panose="020B0503020204020204" pitchFamily="34" charset="-122"/>
                <a:cs typeface="+mn-cs"/>
              </a:rPr>
              <a:t> </a:t>
            </a:r>
            <a:r>
              <a:rPr kumimoji="0" lang="zh-CN" altLang="en-US" sz="3465" b="1" i="0" u="none" strike="noStrike" kern="1200" cap="none" spc="0" normalizeH="0" baseline="0" noProof="0" dirty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Microsoft YaHei UI" panose="020B0503020204020204" pitchFamily="34" charset="-122"/>
                <a:ea typeface="Microsoft YaHei UI" panose="020B0503020204020204" pitchFamily="34" charset="-122"/>
                <a:cs typeface="+mn-cs"/>
              </a:rPr>
              <a:t>年</a:t>
            </a:r>
            <a:r>
              <a:rPr kumimoji="0" lang="en-US" altLang="zh-CN" sz="3465" b="1" i="0" u="none" strike="noStrike" kern="1200" cap="none" spc="0" normalizeH="0" baseline="0" noProof="0" dirty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Microsoft YaHei UI" panose="020B0503020204020204" pitchFamily="34" charset="-122"/>
                <a:ea typeface="Microsoft YaHei UI" panose="020B0503020204020204" pitchFamily="34" charset="-122"/>
                <a:cs typeface="+mn-cs"/>
              </a:rPr>
              <a:t>  </a:t>
            </a:r>
            <a:r>
              <a:rPr kumimoji="0" lang="zh-CN" altLang="en-US" sz="3465" b="1" i="0" u="none" strike="noStrike" kern="1200" cap="none" spc="0" normalizeH="0" baseline="0" noProof="0" dirty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Microsoft YaHei UI" panose="020B0503020204020204" pitchFamily="34" charset="-122"/>
                <a:ea typeface="Microsoft YaHei UI" panose="020B0503020204020204" pitchFamily="34" charset="-122"/>
                <a:cs typeface="+mn-cs"/>
              </a:rPr>
              <a:t>月</a:t>
            </a:r>
            <a:r>
              <a:rPr kumimoji="0" lang="en-US" altLang="zh-CN" sz="3465" b="1" i="0" u="none" strike="noStrike" kern="1200" cap="none" spc="0" normalizeH="0" baseline="0" noProof="0" dirty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Microsoft YaHei UI" panose="020B0503020204020204" pitchFamily="34" charset="-122"/>
                <a:ea typeface="Microsoft YaHei UI" panose="020B0503020204020204" pitchFamily="34" charset="-122"/>
                <a:cs typeface="+mn-cs"/>
              </a:rPr>
              <a:t>  </a:t>
            </a:r>
            <a:r>
              <a:rPr kumimoji="0" lang="zh-CN" altLang="en-US" sz="3465" b="1" i="0" u="none" strike="noStrike" kern="1200" cap="none" spc="0" normalizeH="0" baseline="0" noProof="0" dirty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Microsoft YaHei UI" panose="020B0503020204020204" pitchFamily="34" charset="-122"/>
                <a:ea typeface="Microsoft YaHei UI" panose="020B0503020204020204" pitchFamily="34" charset="-122"/>
                <a:cs typeface="+mn-cs"/>
              </a:rPr>
              <a:t>日</a:t>
            </a:r>
          </a:p>
        </p:txBody>
      </p:sp>
      <p:pic>
        <p:nvPicPr>
          <p:cNvPr id="5" name="图片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15355" y="44450"/>
            <a:ext cx="6120765" cy="816610"/>
          </a:xfrm>
          <a:prstGeom prst="rect">
            <a:avLst/>
          </a:prstGeom>
        </p:spPr>
      </p:pic>
    </p:spTree>
  </p:cSld>
  <p:clrMapOvr>
    <a:masterClrMapping/>
  </p:clrMapOvr>
  <p:transition spd="med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zh-CN" altLang="en-US" b="1" dirty="0"/>
              <a:t>汇报提纲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219200" y="1316765"/>
            <a:ext cx="10363200" cy="6288021"/>
          </a:xfrm>
        </p:spPr>
        <p:txBody>
          <a:bodyPr>
            <a:normAutofit/>
          </a:bodyPr>
          <a:lstStyle/>
          <a:p>
            <a:pPr>
              <a:buNone/>
            </a:pPr>
            <a:endParaRPr lang="en-US" altLang="zh-CN" sz="1065" b="1" dirty="0">
              <a:solidFill>
                <a:schemeClr val="accent4">
                  <a:lumMod val="50000"/>
                </a:schemeClr>
              </a:solidFill>
            </a:endParaRPr>
          </a:p>
          <a:p>
            <a:r>
              <a:rPr lang="zh-CN" altLang="en-US" b="1" dirty="0">
                <a:solidFill>
                  <a:schemeClr val="accent4">
                    <a:lumMod val="50000"/>
                  </a:schemeClr>
                </a:solidFill>
              </a:rPr>
              <a:t>研究内容</a:t>
            </a:r>
            <a:endParaRPr lang="en-US" altLang="zh-CN" b="1" dirty="0">
              <a:solidFill>
                <a:schemeClr val="accent4">
                  <a:lumMod val="50000"/>
                </a:schemeClr>
              </a:solidFill>
            </a:endParaRPr>
          </a:p>
          <a:p>
            <a:pPr>
              <a:buNone/>
            </a:pPr>
            <a:endParaRPr lang="en-US" altLang="zh-CN" sz="1065" b="1" dirty="0">
              <a:solidFill>
                <a:schemeClr val="accent4">
                  <a:lumMod val="50000"/>
                </a:schemeClr>
              </a:solidFill>
            </a:endParaRPr>
          </a:p>
          <a:p>
            <a:r>
              <a:rPr lang="zh-CN" altLang="en-US" b="1" dirty="0">
                <a:solidFill>
                  <a:schemeClr val="accent4">
                    <a:lumMod val="50000"/>
                  </a:schemeClr>
                </a:solidFill>
              </a:rPr>
              <a:t>具体研究进展</a:t>
            </a:r>
            <a:endParaRPr lang="en-US" altLang="zh-CN" b="1" dirty="0">
              <a:solidFill>
                <a:schemeClr val="accent4">
                  <a:lumMod val="50000"/>
                </a:schemeClr>
              </a:solidFill>
            </a:endParaRPr>
          </a:p>
          <a:p>
            <a:pPr>
              <a:buNone/>
            </a:pPr>
            <a:endParaRPr lang="en-US" altLang="zh-CN" sz="1200" b="1" dirty="0">
              <a:solidFill>
                <a:schemeClr val="accent4">
                  <a:lumMod val="50000"/>
                </a:schemeClr>
              </a:solidFill>
            </a:endParaRPr>
          </a:p>
          <a:p>
            <a:r>
              <a:rPr lang="zh-CN" altLang="en-US" b="1" dirty="0">
                <a:solidFill>
                  <a:schemeClr val="accent4">
                    <a:lumMod val="50000"/>
                  </a:schemeClr>
                </a:solidFill>
              </a:rPr>
              <a:t>面临的问题</a:t>
            </a:r>
            <a:endParaRPr lang="en-US" altLang="zh-CN" b="1" dirty="0">
              <a:solidFill>
                <a:schemeClr val="accent4">
                  <a:lumMod val="50000"/>
                </a:schemeClr>
              </a:solidFill>
            </a:endParaRPr>
          </a:p>
          <a:p>
            <a:pPr>
              <a:buNone/>
            </a:pPr>
            <a:endParaRPr lang="en-US" altLang="zh-CN" sz="1200" b="1" dirty="0">
              <a:solidFill>
                <a:schemeClr val="accent4">
                  <a:lumMod val="50000"/>
                </a:schemeClr>
              </a:solidFill>
            </a:endParaRPr>
          </a:p>
          <a:p>
            <a:r>
              <a:rPr lang="zh-CN" altLang="en-US" b="1" dirty="0">
                <a:solidFill>
                  <a:schemeClr val="accent4">
                    <a:lumMod val="50000"/>
                  </a:schemeClr>
                </a:solidFill>
              </a:rPr>
              <a:t>下一步计划</a:t>
            </a:r>
            <a:endParaRPr lang="en-US" altLang="zh-CN" b="1" dirty="0">
              <a:solidFill>
                <a:schemeClr val="accent4">
                  <a:lumMod val="50000"/>
                </a:schemeClr>
              </a:solidFill>
            </a:endParaRPr>
          </a:p>
          <a:p>
            <a:pPr>
              <a:buNone/>
            </a:pPr>
            <a:endParaRPr lang="en-US" altLang="zh-CN" sz="1200" b="1" dirty="0">
              <a:solidFill>
                <a:schemeClr val="accent4">
                  <a:lumMod val="50000"/>
                </a:schemeClr>
              </a:solidFill>
            </a:endParaRPr>
          </a:p>
          <a:p>
            <a:r>
              <a:rPr lang="zh-CN" altLang="en-US" b="1" dirty="0">
                <a:solidFill>
                  <a:schemeClr val="accent4">
                    <a:lumMod val="50000"/>
                  </a:schemeClr>
                </a:solidFill>
              </a:rPr>
              <a:t>致谢</a:t>
            </a:r>
            <a:endParaRPr lang="en-US" altLang="zh-CN" b="1" dirty="0">
              <a:solidFill>
                <a:schemeClr val="accent4">
                  <a:lumMod val="50000"/>
                </a:schemeClr>
              </a:solidFill>
            </a:endParaRPr>
          </a:p>
          <a:p>
            <a:pPr>
              <a:buNone/>
            </a:pPr>
            <a:endParaRPr lang="en-US" altLang="zh-CN" sz="1200" b="1" dirty="0">
              <a:solidFill>
                <a:schemeClr val="accent4">
                  <a:lumMod val="50000"/>
                </a:schemeClr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b="1" dirty="0"/>
              <a:t>一、研究内容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>
                <a:solidFill>
                  <a:schemeClr val="bg1">
                    <a:lumMod val="65000"/>
                  </a:schemeClr>
                </a:solidFill>
              </a:rPr>
              <a:t>介绍该学术问题或学术方向的主要研究内容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b="1" dirty="0"/>
              <a:t>二、具体研究进展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>
                <a:solidFill>
                  <a:schemeClr val="bg1">
                    <a:lumMod val="65000"/>
                  </a:schemeClr>
                </a:solidFill>
              </a:rPr>
              <a:t>围绕具体的学术问题或学术方向开展了哪些具体研究，取得的成果以及影响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b="1" dirty="0"/>
              <a:t>三、面临的问题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>
                <a:solidFill>
                  <a:schemeClr val="bg1">
                    <a:lumMod val="65000"/>
                  </a:schemeClr>
                </a:solidFill>
              </a:rPr>
              <a:t>在研究过程中遇到了哪些问题，如何解决</a:t>
            </a:r>
            <a:endParaRPr lang="en-US" altLang="zh-CN" dirty="0">
              <a:solidFill>
                <a:schemeClr val="bg1">
                  <a:lumMod val="65000"/>
                </a:schemeClr>
              </a:solidFill>
            </a:endParaRPr>
          </a:p>
          <a:p>
            <a:r>
              <a:rPr lang="zh-CN" altLang="en-US" dirty="0">
                <a:solidFill>
                  <a:schemeClr val="bg1">
                    <a:lumMod val="65000"/>
                  </a:schemeClr>
                </a:solidFill>
              </a:rPr>
              <a:t>其他需要探讨的问题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b="1" dirty="0"/>
              <a:t>四、下一步计划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>
                <a:solidFill>
                  <a:schemeClr val="bg1">
                    <a:lumMod val="65000"/>
                  </a:schemeClr>
                </a:solidFill>
              </a:rPr>
              <a:t>接下来围绕该学术问题或方向将开展哪些更深入的研究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b="1" dirty="0"/>
              <a:t>五、致谢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StackofBooksDesignTemplate_TP01159440">
  <a:themeElements>
    <a:clrScheme name="StackofBooksDesignTemplate_TP01159440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tackofBooksDesignTemplate_TP01159440">
      <a:majorFont>
        <a:latin typeface="宋体"/>
        <a:ea typeface="宋体"/>
        <a:cs typeface=""/>
      </a:majorFont>
      <a:minorFont>
        <a:latin typeface="宋体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tackofBooksDesignTemplate_TP01159440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ckofBooksDesignTemplate_TP01159440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ckofBooksDesignTemplate_TP01159440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ckofBooksDesignTemplate_TP01159440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ckofBooksDesignTemplate_TP01159440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ckofBooksDesignTemplate_TP01159440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ckofBooksDesignTemplate_TP01159440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ckofBooksDesignTemplate_TP01159440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ckofBooksDesignTemplate_TP01159440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ckofBooksDesignTemplate_TP01159440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ckofBooksDesignTemplate_TP01159440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ckofBooksDesignTemplate_TP01159440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StackofBooksDesignTemplate_TP01159440">
  <a:themeElements>
    <a:clrScheme name="StackofBooksDesignTemplate_TP01159440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tackofBooksDesignTemplate_TP01159440">
      <a:majorFont>
        <a:latin typeface="宋体"/>
        <a:ea typeface="宋体"/>
        <a:cs typeface=""/>
      </a:majorFont>
      <a:minorFont>
        <a:latin typeface="宋体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tackofBooksDesignTemplate_TP01159440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ckofBooksDesignTemplate_TP01159440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ckofBooksDesignTemplate_TP01159440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ckofBooksDesignTemplate_TP01159440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ckofBooksDesignTemplate_TP01159440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ckofBooksDesignTemplate_TP01159440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ckofBooksDesignTemplate_TP01159440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ckofBooksDesignTemplate_TP01159440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ckofBooksDesignTemplate_TP01159440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ckofBooksDesignTemplate_TP01159440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ckofBooksDesignTemplate_TP01159440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ckofBooksDesignTemplate_TP01159440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书堆型设计模板</Template>
  <TotalTime>0</TotalTime>
  <Words>107</Words>
  <Application>Microsoft Office PowerPoint</Application>
  <PresentationFormat>宽屏</PresentationFormat>
  <Paragraphs>24</Paragraphs>
  <Slides>7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3</vt:i4>
      </vt:variant>
      <vt:variant>
        <vt:lpstr>幻灯片标题</vt:lpstr>
      </vt:variant>
      <vt:variant>
        <vt:i4>7</vt:i4>
      </vt:variant>
    </vt:vector>
  </HeadingPairs>
  <TitlesOfParts>
    <vt:vector size="16" baseType="lpstr">
      <vt:lpstr>Microsoft YaHei UI</vt:lpstr>
      <vt:lpstr>宋体</vt:lpstr>
      <vt:lpstr>Arial</vt:lpstr>
      <vt:lpstr>Calibri</vt:lpstr>
      <vt:lpstr>Century Gothic</vt:lpstr>
      <vt:lpstr>Wingdings 2</vt:lpstr>
      <vt:lpstr>StackofBooksDesignTemplate_TP01159440</vt:lpstr>
      <vt:lpstr>1_StackofBooksDesignTemplate_TP01159440</vt:lpstr>
      <vt:lpstr>Office 主题</vt:lpstr>
      <vt:lpstr>具体的学术问题或学术方向名称</vt:lpstr>
      <vt:lpstr>汇报提纲</vt:lpstr>
      <vt:lpstr>一、研究内容</vt:lpstr>
      <vt:lpstr>二、具体研究进展</vt:lpstr>
      <vt:lpstr>三、面临的问题</vt:lpstr>
      <vt:lpstr>四、下一步计划</vt:lpstr>
      <vt:lpstr>五、致谢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2018年度工作总结</dc:title>
  <dc:creator>[吴李君</dc:creator>
  <cp:lastModifiedBy>cecelia8381</cp:lastModifiedBy>
  <cp:revision>34</cp:revision>
  <dcterms:created xsi:type="dcterms:W3CDTF">2018-12-27T01:20:00Z</dcterms:created>
  <dcterms:modified xsi:type="dcterms:W3CDTF">2025-12-05T00:22:23Z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2052-12.1.0.15712</vt:lpwstr>
  </property>
  <property fmtid="{D5CDD505-2E9C-101B-9397-08002B2CF9AE}" pid="3" name="ICV">
    <vt:lpwstr>2395C4BCDAEF43AE947B7AF892BA880E_13</vt:lpwstr>
  </property>
</Properties>
</file>