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FA982-00B7-42D7-8210-82B277D28FF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299DF-83D0-4AD5-8D92-256090D1E7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614363"/>
            <a:ext cx="9144000" cy="54557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亮点进展名称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58800" y="1387476"/>
            <a:ext cx="11099800" cy="1655762"/>
          </a:xfrm>
        </p:spPr>
        <p:txBody>
          <a:bodyPr/>
          <a:lstStyle/>
          <a:p>
            <a:pPr algn="l"/>
            <a:r>
              <a:rPr lang="zh-CN" altLang="en-US" dirty="0"/>
              <a:t>亮点进展文字几句话概况，主要包括研究内容，在哪方面取得了进展和突破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64067" y="2040467"/>
            <a:ext cx="11269133" cy="41063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9345" y="3623945"/>
            <a:ext cx="62706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佐证图片（选</a:t>
            </a:r>
            <a:r>
              <a:rPr lang="en-US" altLang="zh-CN" dirty="0"/>
              <a:t>1-2</a:t>
            </a:r>
            <a:r>
              <a:rPr lang="zh-CN" altLang="en-US" dirty="0"/>
              <a:t>张代表性亮点图片</a:t>
            </a:r>
            <a:r>
              <a:rPr lang="zh-CN" altLang="en-US" dirty="0">
                <a:sym typeface="+mn-ea"/>
              </a:rPr>
              <a:t>，并标明图注</a:t>
            </a:r>
            <a:r>
              <a:rPr lang="zh-CN" altLang="en-US" dirty="0"/>
              <a:t>）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 Light</vt:lpstr>
      <vt:lpstr>等线</vt:lpstr>
      <vt:lpstr>微软雅黑</vt:lpstr>
      <vt:lpstr>Arial Unicode MS</vt:lpstr>
      <vt:lpstr>Calibri</vt:lpstr>
      <vt:lpstr>Office 主题​​</vt:lpstr>
      <vt:lpstr>亮点进展名称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亮点进展名称</dc:title>
  <dc:creator>cecelia8381</dc:creator>
  <cp:lastModifiedBy>壹壹的妈咪</cp:lastModifiedBy>
  <cp:revision>2</cp:revision>
  <dcterms:created xsi:type="dcterms:W3CDTF">2022-12-13T02:40:00Z</dcterms:created>
  <dcterms:modified xsi:type="dcterms:W3CDTF">2025-12-29T10:09:59Z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F3DEE960301E430883882CD1367B6C99_12</vt:lpwstr>
  </property>
  <property fmtid="{D5CDD505-2E9C-101B-9397-08002B2CF9AE}" pid="3" name="KSOProductBuildVer">
    <vt:lpwstr>2052-12.1.0.24034</vt:lpwstr>
  </property>
</Properties>
</file>